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923641" y="908274"/>
            <a:ext cx="32967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VEGF164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#M30-001 / M30-002)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450489" y="530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</a:t>
            </a:r>
            <a:r>
              <a:rPr lang="de-DE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1641144"/>
            <a:ext cx="1761604" cy="336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2013-04-17T12:02:49Z</dcterms:created>
  <dcterms:modified xsi:type="dcterms:W3CDTF">2015-03-23T08:52:13Z</dcterms:modified>
</cp:coreProperties>
</file>